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5"/>
  </p:notesMasterIdLst>
  <p:sldIdLst>
    <p:sldId id="256" r:id="rId3"/>
    <p:sldId id="257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1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3.xm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8E0B3-30D6-4E08-B754-B94E697726E8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8685213"/>
            <a:ext cx="68580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n-GB"/>
            </a:lvl1pPr>
          </a:lstStyle>
          <a:p>
            <a:r>
              <a:rPr lang="en-GB" sz="1000">
                <a:solidFill>
                  <a:srgbClr val="F00000"/>
                </a:solidFill>
                <a:latin typeface="Arial" panose="020B0604020202020204" pitchFamily="34" charset="0"/>
              </a:rPr>
              <a:t>Classification:</a:t>
            </a:r>
            <a:r>
              <a:rPr lang="en-GB" sz="1000">
                <a:solidFill>
                  <a:srgbClr val="000000"/>
                </a:solidFill>
                <a:latin typeface="Arial" panose="020B0604020202020204" pitchFamily="34" charset="0"/>
              </a:rPr>
              <a:t>UNCLASSIFIED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5EE65-C9BA-4157-8B47-B47305305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17748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F5EE65-C9BA-4157-8B47-B47305305B1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138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F5EE65-C9BA-4157-8B47-B47305305B1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346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C602-90CB-439D-98E8-50565F75BFD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64EE-5C9D-4B92-9C44-B6750A46A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47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C602-90CB-439D-98E8-50565F75BFD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64EE-5C9D-4B92-9C44-B6750A46A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794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C602-90CB-439D-98E8-50565F75BFD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64EE-5C9D-4B92-9C44-B6750A46A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261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C602-90CB-439D-98E8-50565F75BFD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64EE-5C9D-4B92-9C44-B6750A46A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73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C602-90CB-439D-98E8-50565F75BFD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64EE-5C9D-4B92-9C44-B6750A46A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33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C602-90CB-439D-98E8-50565F75BFD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64EE-5C9D-4B92-9C44-B6750A46A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99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C602-90CB-439D-98E8-50565F75BFD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64EE-5C9D-4B92-9C44-B6750A46A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32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C602-90CB-439D-98E8-50565F75BFD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64EE-5C9D-4B92-9C44-B6750A46A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68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C602-90CB-439D-98E8-50565F75BFD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GB"/>
            </a:lvl1pPr>
          </a:lstStyle>
          <a:p>
            <a:r>
              <a:rPr lang="en-GB" sz="1000">
                <a:solidFill>
                  <a:srgbClr val="F00000"/>
                </a:solidFill>
                <a:latin typeface="Arial" panose="020B0604020202020204" pitchFamily="34" charset="0"/>
              </a:rPr>
              <a:t>Classification:</a:t>
            </a:r>
            <a:r>
              <a:rPr lang="en-GB" sz="1000">
                <a:solidFill>
                  <a:srgbClr val="000000"/>
                </a:solidFill>
                <a:latin typeface="Arial" panose="020B0604020202020204" pitchFamily="34" charset="0"/>
              </a:rPr>
              <a:t>UNCLASSIFIED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64EE-5C9D-4B92-9C44-B6750A46A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52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C602-90CB-439D-98E8-50565F75BFD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64EE-5C9D-4B92-9C44-B6750A46A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40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C602-90CB-439D-98E8-50565F75BFD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64EE-5C9D-4B92-9C44-B6750A46A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58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BC602-90CB-439D-98E8-50565F75BFD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3"/>
            </p:custDataLst>
          </p:nvPr>
        </p:nvSpPr>
        <p:spPr>
          <a:xfrm>
            <a:off x="0" y="6356352"/>
            <a:ext cx="990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/>
            </a:lvl1pPr>
          </a:lstStyle>
          <a:p>
            <a:r>
              <a:rPr lang="en-GB" sz="1000">
                <a:solidFill>
                  <a:srgbClr val="F00000"/>
                </a:solidFill>
                <a:latin typeface="Arial" panose="020B0604020202020204" pitchFamily="34" charset="0"/>
              </a:rPr>
              <a:t>Classification:</a:t>
            </a:r>
            <a:r>
              <a:rPr lang="en-GB" sz="1000">
                <a:solidFill>
                  <a:srgbClr val="000000"/>
                </a:solidFill>
                <a:latin typeface="Arial" panose="020B0604020202020204" pitchFamily="34" charset="0"/>
              </a:rPr>
              <a:t>UNCLASSIFIED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464EE-5C9D-4B92-9C44-B6750A46A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87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3.jpeg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960189" y="0"/>
            <a:ext cx="43132" cy="685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96092" y="304800"/>
            <a:ext cx="4388052" cy="6305006"/>
          </a:xfrm>
          <a:prstGeom prst="rect">
            <a:avLst/>
          </a:prstGeom>
          <a:noFill/>
          <a:ln w="149225" cmpd="tri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218900" y="304800"/>
            <a:ext cx="4388052" cy="6305006"/>
          </a:xfrm>
          <a:prstGeom prst="rect">
            <a:avLst/>
          </a:prstGeom>
          <a:noFill/>
          <a:ln w="149225" cmpd="tri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5439996" y="2808286"/>
            <a:ext cx="3968232" cy="2056199"/>
            <a:chOff x="2068159" y="668269"/>
            <a:chExt cx="6581772" cy="2792853"/>
          </a:xfrm>
        </p:grpSpPr>
        <p:pic>
          <p:nvPicPr>
            <p:cNvPr id="9" name="Picture 2" descr="Free Lighthouse Clipart, Download Free Lighthouse Clipart png images, Free  ClipArts on Clipart Library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9671" y="668269"/>
              <a:ext cx="1800260" cy="20358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Free Blue Waves Png, Download Free Blue Waves Png png images, Free ClipArts  on Clipart Library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8159" y="2179314"/>
              <a:ext cx="5564039" cy="12818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5439996" y="1863519"/>
            <a:ext cx="6267063" cy="1704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Elephant" panose="02020904090505020303" pitchFamily="18" charset="0"/>
              </a:rPr>
              <a:t>CITY OF PLYMOUTH A.S.A</a:t>
            </a:r>
            <a:endParaRPr lang="en-GB" dirty="0">
              <a:latin typeface="Elephant" panose="02020904090505020303" pitchFamily="18" charset="0"/>
            </a:endParaRPr>
          </a:p>
          <a:p>
            <a:pPr>
              <a:lnSpc>
                <a:spcPct val="300000"/>
              </a:lnSpc>
            </a:pPr>
            <a:r>
              <a:rPr lang="en-GB" dirty="0">
                <a:latin typeface="Elephant" panose="02020904090505020303" pitchFamily="18" charset="0"/>
              </a:rPr>
              <a:t>Breakwater Swim 2023</a:t>
            </a:r>
          </a:p>
        </p:txBody>
      </p:sp>
      <p:pic>
        <p:nvPicPr>
          <p:cNvPr id="12" name="Picture 6" descr="City Of Plymouth ASA (@COPSwimming) / X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" b="6470"/>
          <a:stretch/>
        </p:blipFill>
        <p:spPr bwMode="auto">
          <a:xfrm>
            <a:off x="6751009" y="507951"/>
            <a:ext cx="1323831" cy="1291160"/>
          </a:xfrm>
          <a:prstGeom prst="ellipse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TextBox 12"/>
          <p:cNvSpPr txBox="1"/>
          <p:nvPr/>
        </p:nvSpPr>
        <p:spPr>
          <a:xfrm>
            <a:off x="5236751" y="5217041"/>
            <a:ext cx="437020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Saturday 16</a:t>
            </a:r>
            <a:r>
              <a:rPr lang="en-GB" sz="1600" baseline="30000" dirty="0"/>
              <a:t>th</a:t>
            </a:r>
            <a:r>
              <a:rPr lang="en-GB" sz="1600" dirty="0"/>
              <a:t> September</a:t>
            </a:r>
          </a:p>
          <a:p>
            <a:pPr algn="ctr"/>
            <a:endParaRPr lang="en-GB" sz="1600" dirty="0"/>
          </a:p>
          <a:p>
            <a:pPr algn="ctr"/>
            <a:r>
              <a:rPr lang="en-GB" sz="1400" dirty="0"/>
              <a:t>Event Organiser : Diego Walker</a:t>
            </a:r>
          </a:p>
          <a:p>
            <a:pPr algn="ctr"/>
            <a:endParaRPr lang="en-GB" sz="1400" dirty="0"/>
          </a:p>
          <a:p>
            <a:pPr algn="ctr"/>
            <a:endParaRPr lang="en-GB" sz="1400" dirty="0">
              <a:latin typeface="Arial Rounded MT Bold" panose="020F070403050403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06328" y="507951"/>
            <a:ext cx="3968232" cy="2056199"/>
            <a:chOff x="2068159" y="668269"/>
            <a:chExt cx="6581772" cy="2792853"/>
          </a:xfrm>
        </p:grpSpPr>
        <p:pic>
          <p:nvPicPr>
            <p:cNvPr id="15" name="Picture 2" descr="Free Lighthouse Clipart, Download Free Lighthouse Clipart png images, Free  ClipArts on Clipart Library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9671" y="668269"/>
              <a:ext cx="1800260" cy="20358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4" descr="Free Blue Waves Png, Download Free Blue Waves Png png images, Free ClipArts  on Clipart Library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8159" y="2179314"/>
              <a:ext cx="5564039" cy="12818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TextBox 16"/>
          <p:cNvSpPr txBox="1"/>
          <p:nvPr/>
        </p:nvSpPr>
        <p:spPr>
          <a:xfrm>
            <a:off x="752957" y="741029"/>
            <a:ext cx="2805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The City of Plymouth A.S.A </a:t>
            </a:r>
          </a:p>
          <a:p>
            <a:r>
              <a:rPr lang="en-GB" b="1" dirty="0"/>
              <a:t>wishes to thank: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9562" y="2616329"/>
            <a:ext cx="4304582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400" dirty="0"/>
              <a:t>The King’s Harbour Master</a:t>
            </a:r>
          </a:p>
          <a:p>
            <a:pPr algn="ctr">
              <a:lnSpc>
                <a:spcPct val="150000"/>
              </a:lnSpc>
            </a:pPr>
            <a:r>
              <a:rPr lang="en-GB" sz="1400" dirty="0"/>
              <a:t>MCA Falmouth</a:t>
            </a:r>
          </a:p>
          <a:p>
            <a:pPr algn="ctr">
              <a:lnSpc>
                <a:spcPct val="150000"/>
              </a:lnSpc>
            </a:pPr>
            <a:r>
              <a:rPr lang="en-GB" sz="1400" dirty="0"/>
              <a:t>Horizon Trust Team</a:t>
            </a:r>
          </a:p>
          <a:p>
            <a:pPr algn="ctr">
              <a:lnSpc>
                <a:spcPct val="150000"/>
              </a:lnSpc>
            </a:pPr>
            <a:r>
              <a:rPr lang="en-GB" sz="1400" dirty="0"/>
              <a:t>Port of Plymouth Canoeing Association</a:t>
            </a:r>
          </a:p>
          <a:p>
            <a:pPr algn="ctr">
              <a:lnSpc>
                <a:spcPct val="150000"/>
              </a:lnSpc>
            </a:pPr>
            <a:r>
              <a:rPr lang="en-GB" sz="1400" dirty="0"/>
              <a:t>Dr. Vivek Kulkarni</a:t>
            </a:r>
          </a:p>
          <a:p>
            <a:pPr algn="ctr">
              <a:lnSpc>
                <a:spcPct val="150000"/>
              </a:lnSpc>
            </a:pPr>
            <a:r>
              <a:rPr lang="en-GB" sz="1400" dirty="0"/>
              <a:t>Dave Curno</a:t>
            </a:r>
          </a:p>
          <a:p>
            <a:pPr algn="ctr">
              <a:lnSpc>
                <a:spcPct val="150000"/>
              </a:lnSpc>
            </a:pPr>
            <a:r>
              <a:rPr lang="en-GB" sz="1400" dirty="0"/>
              <a:t>Lois Noyce</a:t>
            </a:r>
          </a:p>
          <a:p>
            <a:pPr algn="ctr">
              <a:lnSpc>
                <a:spcPct val="150000"/>
              </a:lnSpc>
            </a:pPr>
            <a:r>
              <a:rPr lang="en-GB" sz="1400" dirty="0"/>
              <a:t>Clive Ashford</a:t>
            </a:r>
          </a:p>
          <a:p>
            <a:pPr algn="ctr">
              <a:lnSpc>
                <a:spcPct val="150000"/>
              </a:lnSpc>
            </a:pPr>
            <a:r>
              <a:rPr lang="en-GB" sz="1400" dirty="0"/>
              <a:t>All Officials and Helpers 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r>
              <a:rPr lang="en-GB" sz="1200" b="1" dirty="0"/>
              <a:t>Without whose assistance this event could not take place</a:t>
            </a:r>
          </a:p>
          <a:p>
            <a:pPr algn="ctr"/>
            <a:endParaRPr lang="en-GB" sz="1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DFEA5A1-98AE-2ECC-ECBD-3BE13C3C9AE1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 sz="1000">
                <a:solidFill>
                  <a:srgbClr val="F00000"/>
                </a:solidFill>
                <a:latin typeface="Arial" panose="020B0604020202020204" pitchFamily="34" charset="0"/>
              </a:rPr>
              <a:t>Classification:</a:t>
            </a:r>
            <a:r>
              <a:rPr lang="en-GB" sz="1000">
                <a:solidFill>
                  <a:srgbClr val="000000"/>
                </a:solidFill>
                <a:latin typeface="Arial" panose="020B0604020202020204" pitchFamily="34" charset="0"/>
              </a:rPr>
              <a:t>UNCLASSIFIED </a:t>
            </a:r>
          </a:p>
        </p:txBody>
      </p:sp>
    </p:spTree>
    <p:extLst>
      <p:ext uri="{BB962C8B-B14F-4D97-AF65-F5344CB8AC3E}">
        <p14:creationId xmlns:p14="http://schemas.microsoft.com/office/powerpoint/2010/main" val="606839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960189" y="0"/>
            <a:ext cx="43132" cy="685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96092" y="304800"/>
            <a:ext cx="4388052" cy="6305006"/>
          </a:xfrm>
          <a:prstGeom prst="rect">
            <a:avLst/>
          </a:prstGeom>
          <a:noFill/>
          <a:ln w="149225" cmpd="tri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218900" y="304800"/>
            <a:ext cx="4388052" cy="6305006"/>
          </a:xfrm>
          <a:prstGeom prst="rect">
            <a:avLst/>
          </a:prstGeom>
          <a:noFill/>
          <a:ln w="149225" cmpd="tri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606328" y="507951"/>
            <a:ext cx="3968232" cy="2056199"/>
            <a:chOff x="2068159" y="668269"/>
            <a:chExt cx="6581772" cy="2792853"/>
          </a:xfrm>
        </p:grpSpPr>
        <p:pic>
          <p:nvPicPr>
            <p:cNvPr id="9" name="Picture 2" descr="Free Lighthouse Clipart, Download Free Lighthouse Clipart png images, Free  ClipArts on Clipart Library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9671" y="668269"/>
              <a:ext cx="1800260" cy="20358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Free Blue Waves Png, Download Free Blue Waves Png png images, Free ClipArts  on Clipart Library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8159" y="2179314"/>
              <a:ext cx="5564039" cy="12818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Group 10"/>
          <p:cNvGrpSpPr/>
          <p:nvPr/>
        </p:nvGrpSpPr>
        <p:grpSpPr>
          <a:xfrm>
            <a:off x="5473277" y="507951"/>
            <a:ext cx="3968232" cy="2056199"/>
            <a:chOff x="2068159" y="668269"/>
            <a:chExt cx="6581772" cy="2792853"/>
          </a:xfrm>
        </p:grpSpPr>
        <p:pic>
          <p:nvPicPr>
            <p:cNvPr id="12" name="Picture 2" descr="Free Lighthouse Clipart, Download Free Lighthouse Clipart png images, Free  ClipArts on Clipart Library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9671" y="668269"/>
              <a:ext cx="1800260" cy="20358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Free Blue Waves Png, Download Free Blue Waves Png png images, Free ClipArts  on Clipart Library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8159" y="2179314"/>
              <a:ext cx="5564039" cy="12818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706561" y="802584"/>
            <a:ext cx="28122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Competitors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44485" y="770705"/>
            <a:ext cx="28122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Officials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722" y="2444021"/>
            <a:ext cx="215518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1.	Yvonne Beardsmore</a:t>
            </a:r>
          </a:p>
          <a:p>
            <a:r>
              <a:rPr lang="en-GB" sz="1400" b="1" dirty="0"/>
              <a:t>	</a:t>
            </a:r>
            <a:r>
              <a:rPr lang="en-GB" sz="1400" dirty="0"/>
              <a:t>Devonport Royal</a:t>
            </a:r>
          </a:p>
          <a:p>
            <a:endParaRPr lang="en-GB" sz="1400" b="1" dirty="0"/>
          </a:p>
          <a:p>
            <a:r>
              <a:rPr lang="en-GB" sz="1400" b="1" dirty="0"/>
              <a:t>2.	Jason Bott</a:t>
            </a:r>
          </a:p>
          <a:p>
            <a:r>
              <a:rPr lang="en-GB" sz="1400" b="1" dirty="0"/>
              <a:t>	</a:t>
            </a:r>
            <a:r>
              <a:rPr lang="en-GB" sz="1400" dirty="0"/>
              <a:t>Plymouth RN/RM </a:t>
            </a:r>
          </a:p>
          <a:p>
            <a:endParaRPr lang="en-GB" sz="1400" b="1" dirty="0"/>
          </a:p>
          <a:p>
            <a:r>
              <a:rPr lang="en-GB" sz="1400" b="1" dirty="0"/>
              <a:t>3.	Deborah Carr</a:t>
            </a:r>
          </a:p>
          <a:p>
            <a:r>
              <a:rPr lang="en-GB" sz="1400" b="1" dirty="0"/>
              <a:t>	</a:t>
            </a:r>
            <a:r>
              <a:rPr lang="en-GB" sz="1400" dirty="0"/>
              <a:t>Devonport Royal</a:t>
            </a:r>
          </a:p>
          <a:p>
            <a:endParaRPr lang="en-GB" sz="1400" dirty="0"/>
          </a:p>
          <a:p>
            <a:r>
              <a:rPr lang="en-GB" sz="1400" dirty="0"/>
              <a:t>4.	</a:t>
            </a:r>
            <a:r>
              <a:rPr lang="en-GB" sz="1400" b="1" dirty="0"/>
              <a:t>Lesley Cook</a:t>
            </a:r>
          </a:p>
          <a:p>
            <a:r>
              <a:rPr lang="en-GB" sz="1400" b="1" dirty="0"/>
              <a:t>	</a:t>
            </a:r>
            <a:r>
              <a:rPr lang="en-GB" sz="1400" dirty="0"/>
              <a:t>Devonport Royal</a:t>
            </a:r>
          </a:p>
          <a:p>
            <a:endParaRPr lang="en-GB" sz="1400" dirty="0"/>
          </a:p>
          <a:p>
            <a:r>
              <a:rPr lang="en-GB" sz="1400" b="1" dirty="0"/>
              <a:t>5.	Steve Cottam</a:t>
            </a:r>
          </a:p>
          <a:p>
            <a:r>
              <a:rPr lang="en-GB" sz="1400" b="1" dirty="0"/>
              <a:t>	</a:t>
            </a:r>
            <a:r>
              <a:rPr lang="en-GB" sz="1400" dirty="0"/>
              <a:t>Devonport Royal </a:t>
            </a:r>
          </a:p>
          <a:p>
            <a:endParaRPr lang="en-GB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640592" y="2239884"/>
            <a:ext cx="19168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b="1" dirty="0"/>
          </a:p>
          <a:p>
            <a:r>
              <a:rPr lang="en-GB" sz="1400" b="1" dirty="0"/>
              <a:t>6.       Samantha Lake</a:t>
            </a:r>
          </a:p>
          <a:p>
            <a:r>
              <a:rPr lang="en-GB" sz="1400" b="1" dirty="0"/>
              <a:t>	</a:t>
            </a:r>
            <a:r>
              <a:rPr lang="en-GB" sz="1400" dirty="0"/>
              <a:t>Tavistock </a:t>
            </a:r>
          </a:p>
          <a:p>
            <a:endParaRPr lang="en-GB" sz="1400" b="1" dirty="0"/>
          </a:p>
          <a:p>
            <a:r>
              <a:rPr lang="en-GB" sz="1400" b="1" dirty="0"/>
              <a:t>7.	Ami Pantridge</a:t>
            </a:r>
          </a:p>
          <a:p>
            <a:r>
              <a:rPr lang="en-GB" sz="1400" b="1" dirty="0"/>
              <a:t>	</a:t>
            </a:r>
            <a:r>
              <a:rPr lang="en-GB" sz="1400" dirty="0"/>
              <a:t>Devonport Royal</a:t>
            </a:r>
          </a:p>
          <a:p>
            <a:endParaRPr lang="en-GB" sz="1400" b="1" dirty="0"/>
          </a:p>
          <a:p>
            <a:r>
              <a:rPr lang="en-GB" sz="1400" b="1" dirty="0"/>
              <a:t>8.	Tim Quiterio</a:t>
            </a:r>
          </a:p>
          <a:p>
            <a:r>
              <a:rPr lang="en-GB" sz="1400" b="1" dirty="0"/>
              <a:t>	</a:t>
            </a:r>
            <a:r>
              <a:rPr lang="en-GB" sz="1400" dirty="0"/>
              <a:t>Caradon </a:t>
            </a:r>
          </a:p>
          <a:p>
            <a:endParaRPr lang="en-GB" sz="1400" b="1" dirty="0"/>
          </a:p>
          <a:p>
            <a:r>
              <a:rPr lang="en-GB" sz="1400" b="1" dirty="0"/>
              <a:t>9.	Fiona Verney</a:t>
            </a:r>
          </a:p>
          <a:p>
            <a:r>
              <a:rPr lang="en-GB" sz="1400" b="1" dirty="0"/>
              <a:t>	</a:t>
            </a:r>
            <a:r>
              <a:rPr lang="en-GB" sz="1400" dirty="0"/>
              <a:t>Caradon </a:t>
            </a:r>
            <a:endParaRPr lang="en-GB" sz="1400" b="1" dirty="0"/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2543951" y="2432899"/>
            <a:ext cx="0" cy="2638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311746" y="1685030"/>
            <a:ext cx="4085566" cy="484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200" b="1" u="sng" dirty="0"/>
          </a:p>
          <a:p>
            <a:r>
              <a:rPr lang="en-GB" sz="1200" b="1" dirty="0"/>
              <a:t>             </a:t>
            </a:r>
            <a:r>
              <a:rPr lang="en-GB" sz="1200" b="1" dirty="0">
                <a:solidFill>
                  <a:srgbClr val="0070C0"/>
                </a:solidFill>
              </a:rPr>
              <a:t>Afloat</a:t>
            </a:r>
          </a:p>
          <a:p>
            <a:pPr>
              <a:lnSpc>
                <a:spcPct val="110000"/>
              </a:lnSpc>
            </a:pPr>
            <a:r>
              <a:rPr lang="en-GB" sz="1200" b="1" dirty="0"/>
              <a:t>	</a:t>
            </a:r>
            <a:r>
              <a:rPr lang="en-GB" sz="1100" b="1" dirty="0"/>
              <a:t>Referee				Diego Walker</a:t>
            </a:r>
          </a:p>
          <a:p>
            <a:pPr>
              <a:lnSpc>
                <a:spcPct val="110000"/>
              </a:lnSpc>
            </a:pPr>
            <a:r>
              <a:rPr lang="en-GB" sz="1100" b="1" dirty="0"/>
              <a:t>	Assistant Referee		June Porter</a:t>
            </a:r>
          </a:p>
          <a:p>
            <a:pPr>
              <a:lnSpc>
                <a:spcPct val="110000"/>
              </a:lnSpc>
            </a:pPr>
            <a:r>
              <a:rPr lang="en-GB" sz="1100" b="1" dirty="0"/>
              <a:t>	Starter				Vivek Kulkarni</a:t>
            </a:r>
          </a:p>
          <a:p>
            <a:pPr>
              <a:lnSpc>
                <a:spcPct val="110000"/>
              </a:lnSpc>
            </a:pPr>
            <a:r>
              <a:rPr lang="en-GB" sz="1100" b="1" dirty="0"/>
              <a:t>	Safety Officer			Dave Curno</a:t>
            </a:r>
          </a:p>
          <a:p>
            <a:pPr>
              <a:lnSpc>
                <a:spcPct val="110000"/>
              </a:lnSpc>
            </a:pPr>
            <a:r>
              <a:rPr lang="en-GB" sz="1100" b="1" dirty="0"/>
              <a:t>	Doctor				Vivek Kulkarni</a:t>
            </a:r>
          </a:p>
          <a:p>
            <a:pPr>
              <a:lnSpc>
                <a:spcPct val="110000"/>
              </a:lnSpc>
            </a:pPr>
            <a:r>
              <a:rPr lang="en-GB" sz="1100" b="1" dirty="0"/>
              <a:t>	Competitors Steward		June Porter</a:t>
            </a:r>
          </a:p>
          <a:p>
            <a:pPr>
              <a:lnSpc>
                <a:spcPct val="110000"/>
              </a:lnSpc>
            </a:pPr>
            <a:r>
              <a:rPr lang="en-GB" sz="1100" b="1" dirty="0"/>
              <a:t>	Communications		Dave Curno</a:t>
            </a:r>
          </a:p>
          <a:p>
            <a:pPr>
              <a:lnSpc>
                <a:spcPct val="110000"/>
              </a:lnSpc>
            </a:pPr>
            <a:r>
              <a:rPr lang="en-GB" sz="1100" b="1" dirty="0"/>
              <a:t>	Photographer			Zoe Le Blanc</a:t>
            </a:r>
          </a:p>
          <a:p>
            <a:pPr algn="ctr"/>
            <a:endParaRPr lang="en-GB" sz="1100" b="1" dirty="0"/>
          </a:p>
          <a:p>
            <a:r>
              <a:rPr lang="en-GB" sz="1200" b="1" dirty="0"/>
              <a:t>            </a:t>
            </a:r>
            <a:r>
              <a:rPr lang="en-GB" sz="1200" b="1" dirty="0">
                <a:solidFill>
                  <a:srgbClr val="0070C0"/>
                </a:solidFill>
              </a:rPr>
              <a:t>Timekeepers</a:t>
            </a:r>
          </a:p>
          <a:p>
            <a:r>
              <a:rPr lang="en-GB" sz="1200" b="1" dirty="0"/>
              <a:t>             Chief Timekeeper		June Porter</a:t>
            </a:r>
          </a:p>
          <a:p>
            <a:r>
              <a:rPr lang="en-GB" sz="1200" b="1" dirty="0"/>
              <a:t>             Timekeeper 1			Emily Walker</a:t>
            </a:r>
          </a:p>
          <a:p>
            <a:r>
              <a:rPr lang="en-GB" sz="1200" b="1" dirty="0"/>
              <a:t>             Timekeeper 2			Daniel Bott</a:t>
            </a:r>
          </a:p>
          <a:p>
            <a:r>
              <a:rPr lang="en-GB" sz="1200" b="1" dirty="0"/>
              <a:t>	Timekeeper 3			Zoe Le Blanc</a:t>
            </a:r>
          </a:p>
          <a:p>
            <a:endParaRPr lang="en-GB" sz="1200" b="1" dirty="0"/>
          </a:p>
          <a:p>
            <a:r>
              <a:rPr lang="en-GB" sz="1200" b="1" dirty="0">
                <a:solidFill>
                  <a:srgbClr val="0070C0"/>
                </a:solidFill>
              </a:rPr>
              <a:t>            On Shore</a:t>
            </a:r>
          </a:p>
          <a:p>
            <a:pPr>
              <a:lnSpc>
                <a:spcPct val="110000"/>
              </a:lnSpc>
            </a:pPr>
            <a:r>
              <a:rPr lang="en-GB" sz="1200" b="1" dirty="0"/>
              <a:t>	Finishing Judge  	        Zoe Le Blanc</a:t>
            </a:r>
          </a:p>
          <a:p>
            <a:pPr>
              <a:lnSpc>
                <a:spcPct val="110000"/>
              </a:lnSpc>
            </a:pPr>
            <a:r>
              <a:rPr lang="en-GB" sz="1200" b="1" dirty="0"/>
              <a:t>	Recorder		        Adam Bolton	</a:t>
            </a:r>
            <a:endParaRPr lang="en-GB" sz="1200" b="1" dirty="0">
              <a:highlight>
                <a:srgbClr val="FFFF00"/>
              </a:highlight>
            </a:endParaRPr>
          </a:p>
          <a:p>
            <a:pPr>
              <a:lnSpc>
                <a:spcPct val="110000"/>
              </a:lnSpc>
            </a:pPr>
            <a:r>
              <a:rPr lang="en-GB" sz="1200" b="1" dirty="0"/>
              <a:t>	Competitors Steward	        Adam Bolton</a:t>
            </a:r>
            <a:endParaRPr lang="en-GB" sz="1200" b="1" dirty="0">
              <a:highlight>
                <a:srgbClr val="FFFF00"/>
              </a:highlight>
            </a:endParaRPr>
          </a:p>
          <a:p>
            <a:pPr>
              <a:lnSpc>
                <a:spcPct val="110000"/>
              </a:lnSpc>
            </a:pPr>
            <a:r>
              <a:rPr lang="en-GB" sz="1200" b="1" dirty="0"/>
              <a:t>	Beach Master		        Adam Bolton</a:t>
            </a:r>
          </a:p>
          <a:p>
            <a:pPr>
              <a:lnSpc>
                <a:spcPct val="110000"/>
              </a:lnSpc>
            </a:pPr>
            <a:r>
              <a:rPr lang="en-GB" sz="1200" b="1" dirty="0"/>
              <a:t>	Beach First Aid	        June Porter / Tinside Lido</a:t>
            </a:r>
          </a:p>
          <a:p>
            <a:pPr>
              <a:lnSpc>
                <a:spcPct val="110000"/>
              </a:lnSpc>
            </a:pPr>
            <a:r>
              <a:rPr lang="en-GB" sz="1200" b="1" dirty="0"/>
              <a:t>	Trophies and Awards	        Caroline Paternotte-Chilton</a:t>
            </a:r>
          </a:p>
          <a:p>
            <a:pPr>
              <a:lnSpc>
                <a:spcPct val="110000"/>
              </a:lnSpc>
            </a:pPr>
            <a:r>
              <a:rPr lang="en-GB" sz="1200" b="1" dirty="0"/>
              <a:t>	Photographer</a:t>
            </a:r>
            <a:r>
              <a:rPr lang="en-GB" sz="1100" b="1" dirty="0"/>
              <a:t>	  	         </a:t>
            </a:r>
            <a:r>
              <a:rPr lang="en-GB" sz="1200" b="1" dirty="0"/>
              <a:t>Zoe Le Blanc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0577" y="5237563"/>
            <a:ext cx="41168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sz="12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1400" b="1" dirty="0">
                <a:solidFill>
                  <a:schemeClr val="accent5">
                    <a:lumMod val="75000"/>
                  </a:schemeClr>
                </a:solidFill>
              </a:rPr>
              <a:t>On completion of the race, awards will be presented by John Gove, Chairman of City of Plymouth A.S.A. </a:t>
            </a:r>
          </a:p>
          <a:p>
            <a:r>
              <a:rPr lang="en-GB" sz="1400" b="1" dirty="0">
                <a:solidFill>
                  <a:schemeClr val="accent5">
                    <a:lumMod val="75000"/>
                  </a:schemeClr>
                </a:solidFill>
              </a:rPr>
              <a:t>This will take place at 1915 at the Pier Master’s House - Phoenix Wharf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AE776D-C10B-EDB2-C6EC-1C26F04D0E5F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 sz="1000">
                <a:solidFill>
                  <a:srgbClr val="F00000"/>
                </a:solidFill>
                <a:latin typeface="Arial" panose="020B0604020202020204" pitchFamily="34" charset="0"/>
              </a:rPr>
              <a:t>Classification:</a:t>
            </a:r>
            <a:r>
              <a:rPr lang="en-GB" sz="1000">
                <a:solidFill>
                  <a:srgbClr val="000000"/>
                </a:solidFill>
                <a:latin typeface="Arial" panose="020B0604020202020204" pitchFamily="34" charset="0"/>
              </a:rPr>
              <a:t>UNCLASSIFIED </a:t>
            </a:r>
          </a:p>
        </p:txBody>
      </p:sp>
    </p:spTree>
    <p:extLst>
      <p:ext uri="{BB962C8B-B14F-4D97-AF65-F5344CB8AC3E}">
        <p14:creationId xmlns:p14="http://schemas.microsoft.com/office/powerpoint/2010/main" val="32345798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Classification:UNCLASSIFIED "/>
  <p:tag name="BJHEADERFOOTERTEXTMARKING" val="Classification:UNCLASSIFIED 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Classification:UNCLASSIFIED "/>
  <p:tag name="BJHEADERFOOTERTEXTMARKING" val="Classification:UNCLASSIFIED 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Classification:UNCLASSIFIED "/>
  <p:tag name="BJHEADERFOOTERTEXTMARKING" val="Classification:UNCLASSIFIED 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Classification:UNCLASSIFIED "/>
  <p:tag name="BJHEADERFOOTERTEXTMARKING" val="Classification:UNCLASSIFIED 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Classification:UNCLASSIFIED "/>
  <p:tag name="BJHEADERFOOTERTEXTMARKING" val="Classification:UNCLASSIFIED 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083da476-be4d-4e08-8a0c-df0654bf169a" origin="userSelected">
  <element uid="id_protective_marking_new_item_1" value=""/>
</sisl>
</file>

<file path=customXml/itemProps1.xml><?xml version="1.0" encoding="utf-8"?>
<ds:datastoreItem xmlns:ds="http://schemas.openxmlformats.org/officeDocument/2006/customXml" ds:itemID="{33FDAE5F-267A-4EE9-A8CE-91209DC46DEE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346</Words>
  <Application>Microsoft Office PowerPoint</Application>
  <PresentationFormat>A4 Paper (210x297 mm)</PresentationFormat>
  <Paragraphs>80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Elephant</vt:lpstr>
      <vt:lpstr>Office Theme</vt:lpstr>
      <vt:lpstr>PowerPoint Presentation</vt:lpstr>
      <vt:lpstr>PowerPoint Presentation</vt:lpstr>
    </vt:vector>
  </TitlesOfParts>
  <Company>University of Exeter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Bolton, Chloe</dc:creator>
  <cp:lastModifiedBy>Walker, Diego</cp:lastModifiedBy>
  <cp:revision>21</cp:revision>
  <dcterms:created xsi:type="dcterms:W3CDTF">2023-09-01T19:16:23Z</dcterms:created>
  <dcterms:modified xsi:type="dcterms:W3CDTF">2023-09-15T06:56:00Z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940a4905-cd71-48c9-a47c-c9cef6d78cc4</vt:lpwstr>
  </property>
  <property fmtid="{D5CDD505-2E9C-101B-9397-08002B2CF9AE}" pid="3" name="bjClsUserRVM">
    <vt:lpwstr>[]</vt:lpwstr>
  </property>
  <property fmtid="{D5CDD505-2E9C-101B-9397-08002B2CF9AE}" pid="4" name="bjSaver">
    <vt:lpwstr>Yz0YCzTOJOa1+p29KfqFLyGwb5i53z6b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policy="083da476-be4d-4e08-8a0c-df0654bf169a" origin="userSelected" xmlns="http://www.boldonj</vt:lpwstr>
  </property>
  <property fmtid="{D5CDD505-2E9C-101B-9397-08002B2CF9AE}" pid="6" name="bjDocumentLabelXML-0">
    <vt:lpwstr>ames.com/2008/01/sie/internal/label"&gt;&lt;element uid="id_protective_marking_new_item_1" value="" /&gt;&lt;/sisl&gt;</vt:lpwstr>
  </property>
  <property fmtid="{D5CDD505-2E9C-101B-9397-08002B2CF9AE}" pid="7" name="bjDocumentSecurityLabel">
    <vt:lpwstr> UNCLASSIFIED </vt:lpwstr>
  </property>
  <property fmtid="{D5CDD505-2E9C-101B-9397-08002B2CF9AE}" pid="8" name="Babcock_Classification">
    <vt:lpwstr>UNCLASSIFIED</vt:lpwstr>
  </property>
  <property fmtid="{D5CDD505-2E9C-101B-9397-08002B2CF9AE}" pid="9" name="bjSlideMasterFooterText">
    <vt:lpwstr>Classification:UNCLASSIFIED </vt:lpwstr>
  </property>
</Properties>
</file>